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64" r:id="rId3"/>
    <p:sldId id="409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50C4D-4B4F-444C-8FE8-2BEAEFA596F3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BCE57-88A7-4C35-B991-A63158F7D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8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6350" y="876300"/>
            <a:ext cx="4203700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1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مرحباً بكم لهذه المحاضرة بعنوان أنظمة إدارة سلامة العمليات ومنع الحوادث الصناعية الكبرى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1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والتي سأعمل خلالها على تقديم ملخص عن المفاهيم ال</a:t>
            </a:r>
            <a:r>
              <a:rPr lang="ar-JO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رئيسية لهذه الأنظمة.</a:t>
            </a:r>
            <a:endParaRPr lang="en-US" sz="1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1BAC70-5295-4AD9-A561-41F88BA87C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847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Font typeface="Arial" panose="020B0604020202020204" pitchFamily="34" charset="0"/>
              <a:buNone/>
            </a:pPr>
            <a:endParaRPr lang="en-US" altLang="en-US" sz="1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B72385-1716-414A-9465-095F76737F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99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06D9-149D-D430-0E6F-981101383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845307-4AC0-409C-1C76-35064DFA4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7EF23-5446-4BC3-BDC0-D84B99CC8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D1DE-1971-4E1D-A6BB-0E31AA598DC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3C99-9C00-9F42-0CDB-D071FA93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93F69-8150-87A1-214C-D627E93BD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5ADE-08A0-4D18-8115-F9961C1E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1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3491-8FB8-5B43-7542-E27157AFF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7E0E20-DB05-1957-B057-DEDBEF868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DC4D5-182D-D22E-6E8E-A7EB3ED90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D1DE-1971-4E1D-A6BB-0E31AA598DC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E9ADD-ACE6-614D-5DDE-88DCA220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F7BE2-BBAA-2CFA-CA26-51FF6A334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5ADE-08A0-4D18-8115-F9961C1E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0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86AC96-77C7-C761-D29B-C17AC256BB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C776A8-F4A7-3547-5651-FB61C92C1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5F426-7B18-A4D2-F906-B9D580513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D1DE-1971-4E1D-A6BB-0E31AA598DC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E57A3-3D08-65C9-C5CC-2631A445A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B00E4-B077-9388-A6DD-E0A07EAB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5ADE-08A0-4D18-8115-F9961C1E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20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DBEC-3CA3-B86B-E637-B31D97930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6B76DC-A95A-E368-DA6A-19911CC2D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34092-0D68-9A5E-CD17-8A5A69FDD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17BC-3A72-43C1-B676-D2050B696695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0AC78-9FEC-4A96-24CF-296FBC4C0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FB297-D5E0-BEC3-6C6A-3A7D167E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0A9E-9D4A-4741-BDD3-37BBF57B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64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4001D-27A6-FF03-4D00-AC6B5A5D2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537BB-7213-DA2F-491F-62DD355EC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068FB-5EC3-C1F6-F3F1-58D07088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17BC-3A72-43C1-B676-D2050B696695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8D3F5-568D-CF3A-2D6B-7E569FD62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97A7E-8C25-44C1-8F9A-DBE5FCF58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0A9E-9D4A-4741-BDD3-37BBF57B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56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D9952-3AF3-058F-6312-3656F385A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52937-F288-563A-8563-7D9C7436A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C364A-8B61-DFE5-171E-E201D4A29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17BC-3A72-43C1-B676-D2050B696695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73730-6A33-E158-D1F2-D2679874D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EF991-4E10-374D-9548-DD68AD29B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0A9E-9D4A-4741-BDD3-37BBF57B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71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D685E-C8FF-1A50-D8DC-710744D99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1E031-C32A-AFFA-E24E-8EA0C616A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990B0-1204-7D05-BEBB-CBB674FE2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7F8DF-7331-8ECF-88AC-2B1CE0579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17BC-3A72-43C1-B676-D2050B696695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2D668-83E5-9644-9175-363BF2289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E7C6F-448A-72AA-A459-D578FB340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0A9E-9D4A-4741-BDD3-37BBF57B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1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E9C0A-308B-2CFF-6EDB-47DBB351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6DF4D-4075-5526-0E78-43F733A34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2B67E-6B90-E9B0-04C0-D0CC44430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5BBFF-A944-52F8-55BE-835320EE3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F383D-57E8-6AE0-2E3E-763BDA384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7CD73A-D606-EDDF-1D7B-DC4D8C4E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17BC-3A72-43C1-B676-D2050B696695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A59C74-39F4-F81B-25E9-2201DA3A1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E632C2-B15F-8DD3-CC60-9D1ACB72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0A9E-9D4A-4741-BDD3-37BBF57B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66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B1AF8-7473-58B5-F36F-7DF18D9E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F22FD7-C3DA-4DE7-9401-261ECEDA3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17BC-3A72-43C1-B676-D2050B696695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21C6E5-C830-24C1-9F0D-12141CB8F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F4ADC-C725-0FF0-9DEF-5F45CE39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0A9E-9D4A-4741-BDD3-37BBF57B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75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903395-82C9-04B9-B435-A108409FD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17BC-3A72-43C1-B676-D2050B696695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2F7FD8-EA86-4D87-AB64-A3DDB9A1A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62F77-91AE-988C-2982-464984B5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0A9E-9D4A-4741-BDD3-37BBF57B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41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8367F-EC4B-3FDA-2D6B-D54CC6A3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DB6FA-6F2F-AB02-5111-EB5AB56E5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0338C-5258-C476-1C70-B0EA7618C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C5029-12FA-468A-4848-4A26E1DC3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17BC-3A72-43C1-B676-D2050B696695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53950-780C-A6E9-C95D-6449E08DC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459D2-4933-4452-A556-41D06937C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0A9E-9D4A-4741-BDD3-37BBF57B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9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5AE6E-2B4F-6DFB-0A6E-677D68C57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E724D-67AB-8A7D-D9D5-D0F8BE64A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A341B-808D-98E4-66D9-A57376745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D1DE-1971-4E1D-A6BB-0E31AA598DC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E1D12-B16E-20BD-BC18-7A0CB5D3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17B4B-E39D-FB1B-D2CB-2654853BA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5ADE-08A0-4D18-8115-F9961C1E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79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E1028-328B-1743-5D95-4A010EF95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E141ED-5D76-A921-B6FC-459BC6F75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21C56-BDA1-7D4B-8465-B1B78F35B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F6566-9F01-2095-5754-CAFF417FE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17BC-3A72-43C1-B676-D2050B696695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188972-EAD8-DC6C-BD10-526A0F69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0A1DD-08A4-04D0-42E5-0D6CB67A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0A9E-9D4A-4741-BDD3-37BBF57B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4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A02E-75DF-E078-CB50-8F000F45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07651-A0EE-1580-5FC3-B51FE3A08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8754E-82A5-364A-BA96-084B9B444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17BC-3A72-43C1-B676-D2050B696695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6AB94-1325-320B-7C63-D50BFE129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2187-6451-1F14-02BC-573867D20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0A9E-9D4A-4741-BDD3-37BBF57B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9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90AB51-70A0-0797-4151-7534BF4548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D694BC-5406-6FDC-DD04-641F2BBF9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B3004-6211-925F-6498-774A4B8E9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17BC-3A72-43C1-B676-D2050B696695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C59B2-C329-0231-E55B-E0B162D3D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64B3C-AA8D-8FAC-0FC8-BAA294820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0A9E-9D4A-4741-BDD3-37BBF57B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13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75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yer Perso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8A4AF05-91CC-0342-ACEC-09FDA5DF57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4054" y="396901"/>
            <a:ext cx="3392148" cy="3391267"/>
          </a:xfrm>
          <a:custGeom>
            <a:avLst/>
            <a:gdLst>
              <a:gd name="connsiteX0" fmla="*/ 3391265 w 6782530"/>
              <a:gd name="connsiteY0" fmla="*/ 0 h 6782533"/>
              <a:gd name="connsiteX1" fmla="*/ 6782530 w 6782530"/>
              <a:gd name="connsiteY1" fmla="*/ 3390644 h 6782533"/>
              <a:gd name="connsiteX2" fmla="*/ 3391265 w 6782530"/>
              <a:gd name="connsiteY2" fmla="*/ 6782533 h 6782533"/>
              <a:gd name="connsiteX3" fmla="*/ 0 w 6782530"/>
              <a:gd name="connsiteY3" fmla="*/ 3390644 h 6782533"/>
              <a:gd name="connsiteX4" fmla="*/ 3391265 w 6782530"/>
              <a:gd name="connsiteY4" fmla="*/ 0 h 678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2530" h="6782533">
                <a:moveTo>
                  <a:pt x="3391265" y="0"/>
                </a:moveTo>
                <a:cubicBezTo>
                  <a:pt x="5264369" y="0"/>
                  <a:pt x="6782530" y="1517195"/>
                  <a:pt x="6782530" y="3390644"/>
                </a:cubicBezTo>
                <a:cubicBezTo>
                  <a:pt x="6782530" y="5265338"/>
                  <a:pt x="5264369" y="6782533"/>
                  <a:pt x="3391265" y="6782533"/>
                </a:cubicBezTo>
                <a:cubicBezTo>
                  <a:pt x="1518161" y="6782533"/>
                  <a:pt x="0" y="5265338"/>
                  <a:pt x="0" y="3390644"/>
                </a:cubicBezTo>
                <a:cubicBezTo>
                  <a:pt x="0" y="1517195"/>
                  <a:pt x="1518161" y="0"/>
                  <a:pt x="3391265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200" b="0" i="0"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marL="0"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5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282D-2016-DAE7-9280-E12323CA2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D4195-285E-0B39-2D01-5559C4931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F8D7F-0D49-750E-5440-3A09ABCAC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D1DE-1971-4E1D-A6BB-0E31AA598DC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AAA20-F135-2273-68F7-3D6886B4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4017E-3B47-0D51-78F6-50EEE281E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5ADE-08A0-4D18-8115-F9961C1E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3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23832-472E-5231-488F-9007B683A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6B3C7-60C7-1AD6-8EDC-4ADFD419F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0D9AE-A02B-D96C-4001-7F7B84261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2C66F-A30A-1068-0917-9B7B99001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D1DE-1971-4E1D-A6BB-0E31AA598DC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6C4785-1F8D-129A-CE69-A1A2BECB2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8C8A1-0073-6EB4-9866-C7D8D2ECA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5ADE-08A0-4D18-8115-F9961C1E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8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00A5A-03DC-B489-78FB-B3D6A44C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AA830-8984-BEE6-36B0-96006BC0D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5A6EE-5131-5FC7-6962-A8833C940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7EB591-093D-BE46-4AAA-60C58BC73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FA92FD-5DEE-A406-7F2A-264F92594D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DD8AEB-D4E4-DD97-6EB2-E4BEBDDB2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D1DE-1971-4E1D-A6BB-0E31AA598DC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EF8683-1561-6E41-717D-2688EB9B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D5202F-376A-AF1D-F90F-F0EAF2533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5ADE-08A0-4D18-8115-F9961C1E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6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9FC0-798A-1468-F7C0-D55947CE8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6C65E4-266F-04D6-764C-6F1DB04AD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D1DE-1971-4E1D-A6BB-0E31AA598DC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FBB7C5-4980-384C-0824-AECA45D24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E8423-FC30-872C-2128-9BC00B29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5ADE-08A0-4D18-8115-F9961C1E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8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FE0B1-4F37-DAD0-33C1-FF8EBA6DB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D1DE-1971-4E1D-A6BB-0E31AA598DC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F4D3EC-C45C-282D-5756-23700D2E9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32612-32E8-9136-88F0-B2CC859DF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5ADE-08A0-4D18-8115-F9961C1E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0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B9DBC-B06B-75C4-F257-F54725286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E8FDB-721A-0122-285F-DBC047AFD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BB94C-819F-216A-5EBD-E7CB4C50C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8706E-6ABD-5527-6A3B-B24630258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D1DE-1971-4E1D-A6BB-0E31AA598DC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62855-C0CF-1EE4-7638-BF0507E9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9A63D-23ED-3138-F1BF-4385143B2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5ADE-08A0-4D18-8115-F9961C1E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C77C0-818F-C911-7342-C778DCBC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C64806-6E42-5255-B105-BBA8BC28E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6044F-1EA5-89B1-AE09-0064A248A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C67B7-ABF0-591E-1DC1-93D461E90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1D1DE-1971-4E1D-A6BB-0E31AA598DC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800AF-E173-824F-7219-9CB202E1C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613E1-7E0A-ED66-F4F7-BA43D650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5ADE-08A0-4D18-8115-F9961C1E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1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E21FEC-687C-CFCD-EA4B-1B130071A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9AD41-975B-4716-8957-F397BE5B8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2E640-7297-D40D-2796-9597BEFB49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1D1DE-1971-4E1D-A6BB-0E31AA598DC7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DB285-7EFF-865A-2A17-E2866494C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E391F-561A-8F79-CD2B-5D390F7F0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A5ADE-08A0-4D18-8115-F9961C1E1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1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C67C8-F530-E99F-7612-EB69168AE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8FB7B-788B-78BE-29BA-E8D1B3A0F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776ED-2957-9960-8E6A-4823D5569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017BC-3A72-43C1-B676-D2050B696695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7B336-1D01-AD50-9608-0558E15B6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CA1C5-595C-11FE-0E3A-647D0D189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00A9E-9D4A-4741-BDD3-37BBF57B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6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67EE5A-B55D-5D8D-82F4-B450256933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Your Background Image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2BB048-812A-48B0-96F1-C11F0FC61966}"/>
              </a:ext>
            </a:extLst>
          </p:cNvPr>
          <p:cNvSpPr/>
          <p:nvPr/>
        </p:nvSpPr>
        <p:spPr>
          <a:xfrm>
            <a:off x="2033089" y="0"/>
            <a:ext cx="1647278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plified Arabic" panose="02020603050405020304" pitchFamily="18" charset="-78"/>
              <a:ea typeface="+mn-ea"/>
              <a:cs typeface="Simplified Arabic" panose="02020603050405020304" pitchFamily="18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3309660"/>
            <a:ext cx="12192000" cy="252780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plified Arabic" panose="02020603050405020304" pitchFamily="18" charset="-78"/>
              <a:ea typeface="+mn-ea"/>
              <a:cs typeface="Simplified Arabic" panose="02020603050405020304" pitchFamily="18" charset="-78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0" y="3265511"/>
            <a:ext cx="12192000" cy="26161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377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dirty="0">
                <a:solidFill>
                  <a:srgbClr val="414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baseline="30000" dirty="0">
                <a:solidFill>
                  <a:srgbClr val="414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800" b="1" dirty="0">
                <a:solidFill>
                  <a:srgbClr val="414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Jordanian International Chemical Process Safety Conference (2</a:t>
            </a:r>
            <a:r>
              <a:rPr lang="en-US" sz="2800" b="1" baseline="30000" dirty="0">
                <a:solidFill>
                  <a:srgbClr val="414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800" b="1" dirty="0">
                <a:solidFill>
                  <a:srgbClr val="414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JCPSC)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1414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14143"/>
              </a:solidFill>
              <a:effectLst/>
              <a:uLnTx/>
              <a:uFillTx/>
              <a:latin typeface="Simplified Arabic" panose="02020603050405020304" pitchFamily="18" charset="-78"/>
              <a:cs typeface="+mn-cs"/>
            </a:endParaRP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  <a:latin typeface="Simplified Arabic" panose="02020603050405020304" pitchFamily="18" charset="-78"/>
                <a:cs typeface="+mn-cs"/>
              </a:rPr>
              <a:t>Presentation Title</a:t>
            </a:r>
            <a:endParaRPr kumimoji="0" lang="ar-JO" sz="2800" b="1" i="0" u="none" strike="noStrike" kern="1200" cap="none" spc="0" normalizeH="0" baseline="0" noProof="0" dirty="0">
              <a:ln>
                <a:noFill/>
              </a:ln>
              <a:solidFill>
                <a:srgbClr val="414143"/>
              </a:solidFill>
              <a:effectLst/>
              <a:uLnTx/>
              <a:uFillTx/>
              <a:latin typeface="Simplified Arabic" panose="02020603050405020304" pitchFamily="18" charset="-78"/>
              <a:cs typeface="+mn-cs"/>
            </a:endParaRP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2800" b="1" i="0" u="none" strike="noStrike" kern="1200" cap="none" spc="0" normalizeH="0" baseline="0" noProof="0" dirty="0">
              <a:ln>
                <a:noFill/>
              </a:ln>
              <a:solidFill>
                <a:srgbClr val="414143"/>
              </a:solidFill>
              <a:effectLst/>
              <a:uLnTx/>
              <a:uFillTx/>
              <a:latin typeface="Simplified Arabic" panose="02020603050405020304" pitchFamily="18" charset="-78"/>
              <a:cs typeface="+mn-cs"/>
            </a:endParaRPr>
          </a:p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4170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  <a:latin typeface="Simplified Arabic" panose="02020603050405020304" pitchFamily="18" charset="-78"/>
                <a:cs typeface="+mn-cs"/>
              </a:rPr>
              <a:t>Presented by: Speaker Name and Affiliation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FA39D2-F0D0-4095-B7AB-5CD6959DF6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98" y="332081"/>
            <a:ext cx="935201" cy="608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08822F-4442-443C-B1FA-450E5D1B97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94" y="1191045"/>
            <a:ext cx="935155" cy="9082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FCC249-C350-EAF3-EF40-026E3EDBAB75}"/>
              </a:ext>
            </a:extLst>
          </p:cNvPr>
          <p:cNvSpPr/>
          <p:nvPr/>
        </p:nvSpPr>
        <p:spPr>
          <a:xfrm>
            <a:off x="2379793" y="2352634"/>
            <a:ext cx="935155" cy="91467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1643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4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554A69B-4176-CE13-B1CC-85852B34B314}"/>
              </a:ext>
            </a:extLst>
          </p:cNvPr>
          <p:cNvSpPr/>
          <p:nvPr/>
        </p:nvSpPr>
        <p:spPr>
          <a:xfrm flipV="1">
            <a:off x="592248" y="1084910"/>
            <a:ext cx="7315200" cy="45719"/>
          </a:xfrm>
          <a:prstGeom prst="rect">
            <a:avLst/>
          </a:prstGeom>
          <a:solidFill>
            <a:srgbClr val="41414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plified Arabic" panose="02020603050405020304" pitchFamily="18" charset="-78"/>
              <a:ea typeface="+mn-ea"/>
              <a:cs typeface="Simplified Arabic" panose="02020603050405020304" pitchFamily="18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40A2D5-A941-3D19-CF09-5786B08C46E7}"/>
              </a:ext>
            </a:extLst>
          </p:cNvPr>
          <p:cNvSpPr txBox="1">
            <a:spLocks/>
          </p:cNvSpPr>
          <p:nvPr/>
        </p:nvSpPr>
        <p:spPr>
          <a:xfrm>
            <a:off x="592247" y="289290"/>
            <a:ext cx="7315201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14143"/>
                </a:solidFill>
                <a:effectLst/>
                <a:uLnTx/>
                <a:uFillTx/>
                <a:latin typeface="Simplified Arabic" panose="02020603050405020304" pitchFamily="18" charset="-78"/>
                <a:ea typeface="+mj-ea"/>
                <a:cs typeface="+mn-cs"/>
              </a:rPr>
              <a:t>Slide Title</a:t>
            </a:r>
            <a:endParaRPr kumimoji="0" lang="ar-JO" sz="3200" b="1" i="0" u="none" strike="noStrike" kern="1200" cap="none" spc="0" normalizeH="0" baseline="0" noProof="0" dirty="0">
              <a:ln>
                <a:noFill/>
              </a:ln>
              <a:solidFill>
                <a:srgbClr val="414143"/>
              </a:solidFill>
              <a:effectLst/>
              <a:uLnTx/>
              <a:uFillTx/>
              <a:latin typeface="Simplified Arabic" panose="02020603050405020304" pitchFamily="18" charset="-78"/>
              <a:ea typeface="+mj-ea"/>
              <a:cs typeface="+mn-cs"/>
            </a:endParaRPr>
          </a:p>
        </p:txBody>
      </p:sp>
      <p:pic>
        <p:nvPicPr>
          <p:cNvPr id="8" name="Picture 7" descr="A picture containing text, fence, chime&#10;&#10;Description automatically generated">
            <a:extLst>
              <a:ext uri="{FF2B5EF4-FFF2-40B4-BE49-F238E27FC236}">
                <a16:creationId xmlns:a16="http://schemas.microsoft.com/office/drawing/2014/main" id="{B08AED4D-7E73-530F-0E7C-A97612515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007" y="203061"/>
            <a:ext cx="728496" cy="850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AEF085-FB30-0BCE-8AFE-9583FBEB9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861" y="203061"/>
            <a:ext cx="875612" cy="8501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536D2-C74D-1103-0F68-8C3D8CEAB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247" y="1341474"/>
            <a:ext cx="11122925" cy="483681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Slide Content.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82A97C-AFAA-D10E-D3D0-620D16C573A9}"/>
              </a:ext>
            </a:extLst>
          </p:cNvPr>
          <p:cNvSpPr/>
          <p:nvPr/>
        </p:nvSpPr>
        <p:spPr>
          <a:xfrm>
            <a:off x="10859831" y="203061"/>
            <a:ext cx="855341" cy="90304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Logo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BCFB1-7D4A-377A-135F-49BE7825BB24}"/>
              </a:ext>
            </a:extLst>
          </p:cNvPr>
          <p:cNvSpPr txBox="1"/>
          <p:nvPr/>
        </p:nvSpPr>
        <p:spPr>
          <a:xfrm>
            <a:off x="534538" y="6347162"/>
            <a:ext cx="111229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377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400" b="1" dirty="0">
                <a:solidFill>
                  <a:srgbClr val="414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="1" baseline="30000" dirty="0">
                <a:solidFill>
                  <a:srgbClr val="414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400" b="1" dirty="0">
                <a:solidFill>
                  <a:srgbClr val="414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Jordanian International Chemical Process Safety Conference (2</a:t>
            </a:r>
            <a:r>
              <a:rPr lang="en-US" sz="1400" b="1" baseline="30000" dirty="0">
                <a:solidFill>
                  <a:srgbClr val="414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400" b="1" dirty="0">
                <a:solidFill>
                  <a:srgbClr val="414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JCPSC) – July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1414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05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74</Words>
  <Application>Microsoft Office PowerPoint</Application>
  <PresentationFormat>Widescreen</PresentationFormat>
  <Paragraphs>16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Poppins</vt:lpstr>
      <vt:lpstr>Simplified Arabic</vt:lpstr>
      <vt:lpstr>Office Theme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Kasht</dc:creator>
  <cp:lastModifiedBy>JEA conferences</cp:lastModifiedBy>
  <cp:revision>3</cp:revision>
  <dcterms:created xsi:type="dcterms:W3CDTF">2023-04-18T07:58:43Z</dcterms:created>
  <dcterms:modified xsi:type="dcterms:W3CDTF">2023-04-18T10:47:37Z</dcterms:modified>
</cp:coreProperties>
</file>